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68C31-0DB7-488D-8D38-8EB8CCAF03FF}" type="datetimeFigureOut">
              <a:rPr lang="pl-PL" smtClean="0"/>
              <a:t>17.10.2017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4BE39-9548-4B63-9F55-DDDB062E17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203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C51AF-A87A-45D2-9A7E-39783E11219A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107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C22B8-DA01-4291-9019-C33950581A57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86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A85-C2C4-4386-9515-6A583356E230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638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E818-84E3-437E-A2EB-993B5ADD0122}" type="datetime1">
              <a:rPr lang="pl-PL" smtClean="0"/>
              <a:t>17.10.2017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975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7C43D-060A-4235-8C81-608F0B0BEA74}" type="datetime1">
              <a:rPr lang="pl-PL" smtClean="0"/>
              <a:t>17.10.2017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300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8772-BBB0-45D0-95EE-A15B2C104128}" type="datetime1">
              <a:rPr lang="pl-PL" smtClean="0"/>
              <a:t>17.10.2017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188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4BCAD-E59B-4374-83A8-4E339262B27E}" type="datetime1">
              <a:rPr lang="pl-PL" smtClean="0"/>
              <a:t>17.10.2017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66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8CCBF-C335-49F5-B5FC-ADD5C08F580F}" type="datetime1">
              <a:rPr lang="pl-PL" smtClean="0"/>
              <a:t>17.10.2017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763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EB00-0B7A-4996-9EE0-2354EB61D277}" type="datetime1">
              <a:rPr lang="pl-PL" smtClean="0"/>
              <a:t>17.10.2017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435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6E95-DCC3-4F49-82AB-04A2CD856423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359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6B6-065C-4646-9216-B6F4CFF2B626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96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327E5-AF41-4F87-89D5-E16E8B2A14C5}" type="datetime1">
              <a:rPr lang="pl-PL" smtClean="0"/>
              <a:t>17.10.2017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96B43-448C-4F40-B68E-51F62D4929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163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asawicki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cornut/imgui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A220A-F238-4CC7-9DC7-DCAFB66358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Immediate Mode GUI – Theory and Example</a:t>
            </a:r>
            <a:endParaRPr lang="pl-PL" dirty="0"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984F3F3-BBA2-46D2-AA25-E75335AA9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202884"/>
            <a:ext cx="6858000" cy="1054916"/>
          </a:xfrm>
        </p:spPr>
        <p:txBody>
          <a:bodyPr/>
          <a:lstStyle/>
          <a:p>
            <a:r>
              <a:rPr lang="pl-PL" dirty="0"/>
              <a:t>Adam Sawicki</a:t>
            </a:r>
          </a:p>
          <a:p>
            <a:r>
              <a:rPr lang="pl-PL" dirty="0">
                <a:hlinkClick r:id="rId2"/>
              </a:rPr>
              <a:t>http://asawicki.info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960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7BE1B-CEDF-4CB5-B0F3-12D91EBA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GUI?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5DE69F-BDC2-4B45-AF5F-5371BD76C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Graphical User Interface (GUI)</a:t>
            </a:r>
          </a:p>
          <a:p>
            <a:pPr marL="0" indent="0">
              <a:buNone/>
            </a:pPr>
            <a:r>
              <a:rPr lang="en-US" dirty="0"/>
              <a:t>aka Head-Up Display (HUD)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Displays information</a:t>
            </a:r>
          </a:p>
          <a:p>
            <a:r>
              <a:rPr lang="en-US" dirty="0"/>
              <a:t>Handles interaction</a:t>
            </a:r>
          </a:p>
          <a:p>
            <a:pPr lvl="1"/>
            <a:r>
              <a:rPr lang="en-US" dirty="0"/>
              <a:t>Mouse, touch, keyboard, other controllers…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AD0FCB4-DBCE-4E80-9FFC-3021F9D43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2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C2CE4B5-B4AE-4B01-A9A4-762FE09D0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157" y="3096928"/>
            <a:ext cx="4155193" cy="180873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5BCC80E-12DC-4FE3-8BC9-0B38C0FB3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204" y="4344168"/>
            <a:ext cx="11430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7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3DD7993F-4148-4821-A6FA-6C002AD2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Implementation</a:t>
            </a:r>
            <a:endParaRPr lang="pl-PL" dirty="0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719A80A-FD4B-4AFD-8B2A-F82AA2FC3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Default</a:t>
            </a:r>
            <a:r>
              <a:rPr lang="pl-PL" dirty="0"/>
              <a:t> system controls</a:t>
            </a:r>
          </a:p>
          <a:p>
            <a:pPr lvl="1"/>
            <a:r>
              <a:rPr lang="pl-PL" dirty="0"/>
              <a:t>(</a:t>
            </a:r>
            <a:r>
              <a:rPr lang="pl-PL" dirty="0" err="1"/>
              <a:t>Used</a:t>
            </a:r>
            <a:r>
              <a:rPr lang="pl-PL" dirty="0"/>
              <a:t> in desktop </a:t>
            </a:r>
            <a:r>
              <a:rPr lang="pl-PL" dirty="0" err="1"/>
              <a:t>apps</a:t>
            </a:r>
            <a:r>
              <a:rPr lang="pl-PL" dirty="0"/>
              <a:t>)</a:t>
            </a:r>
          </a:p>
          <a:p>
            <a:pPr lvl="1"/>
            <a:r>
              <a:rPr lang="pl-PL" dirty="0" err="1"/>
              <a:t>Pure</a:t>
            </a:r>
            <a:r>
              <a:rPr lang="pl-PL" dirty="0"/>
              <a:t> system API: </a:t>
            </a:r>
            <a:r>
              <a:rPr lang="pl-PL" dirty="0" err="1"/>
              <a:t>WinAPI</a:t>
            </a:r>
            <a:endParaRPr lang="pl-PL" dirty="0"/>
          </a:p>
          <a:p>
            <a:pPr lvl="1"/>
            <a:r>
              <a:rPr lang="pl-PL" dirty="0"/>
              <a:t>C++ </a:t>
            </a:r>
            <a:r>
              <a:rPr lang="pl-PL" dirty="0" err="1"/>
              <a:t>library</a:t>
            </a:r>
            <a:r>
              <a:rPr lang="pl-PL" dirty="0"/>
              <a:t>: </a:t>
            </a:r>
            <a:r>
              <a:rPr lang="pl-PL" dirty="0" err="1"/>
              <a:t>Qt</a:t>
            </a:r>
            <a:r>
              <a:rPr lang="pl-PL" dirty="0"/>
              <a:t>, </a:t>
            </a:r>
            <a:r>
              <a:rPr lang="pl-PL" dirty="0" err="1"/>
              <a:t>wxWidgets</a:t>
            </a:r>
            <a:r>
              <a:rPr lang="pl-PL" dirty="0"/>
              <a:t>, …</a:t>
            </a:r>
          </a:p>
          <a:p>
            <a:pPr lvl="1"/>
            <a:r>
              <a:rPr lang="pl-PL" dirty="0" err="1"/>
              <a:t>Another</a:t>
            </a:r>
            <a:r>
              <a:rPr lang="pl-PL" dirty="0"/>
              <a:t> </a:t>
            </a:r>
            <a:r>
              <a:rPr lang="pl-PL" dirty="0" err="1"/>
              <a:t>programming</a:t>
            </a:r>
            <a:r>
              <a:rPr lang="pl-PL" dirty="0"/>
              <a:t> </a:t>
            </a:r>
            <a:r>
              <a:rPr lang="pl-PL" dirty="0" err="1"/>
              <a:t>language</a:t>
            </a:r>
            <a:r>
              <a:rPr lang="pl-PL" dirty="0"/>
              <a:t>: C#, Java, …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FDC457-74F2-4B14-A5D5-1DBCCDCC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3</a:t>
            </a:fld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707D4B7-7C47-4EBF-BB68-977368AC3C1C}"/>
              </a:ext>
            </a:extLst>
          </p:cNvPr>
          <p:cNvSpPr txBox="1"/>
          <p:nvPr/>
        </p:nvSpPr>
        <p:spPr>
          <a:xfrm>
            <a:off x="4664278" y="2541260"/>
            <a:ext cx="520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ym typeface="Wingdings" panose="05000000000000000000" pitchFamily="2" charset="2"/>
              </a:rPr>
              <a:t></a:t>
            </a:r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3C762DC-36DC-4E43-8D82-B04E20C01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001294"/>
            <a:ext cx="4212484" cy="234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43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3DD7993F-4148-4821-A6FA-6C002AD2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Implementation</a:t>
            </a:r>
            <a:endParaRPr lang="pl-PL" dirty="0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719A80A-FD4B-4AFD-8B2A-F82AA2FC3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Default</a:t>
            </a:r>
            <a:r>
              <a:rPr lang="pl-PL" dirty="0"/>
              <a:t> system controls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err="1"/>
              <a:t>Custom</a:t>
            </a:r>
            <a:r>
              <a:rPr lang="pl-PL" dirty="0"/>
              <a:t> rendering</a:t>
            </a:r>
          </a:p>
          <a:p>
            <a:pPr lvl="1"/>
            <a:r>
              <a:rPr lang="pl-PL" dirty="0"/>
              <a:t>(</a:t>
            </a:r>
            <a:r>
              <a:rPr lang="pl-PL" dirty="0" err="1"/>
              <a:t>Used</a:t>
            </a:r>
            <a:r>
              <a:rPr lang="pl-PL" dirty="0"/>
              <a:t> in </a:t>
            </a:r>
            <a:r>
              <a:rPr lang="pl-PL" dirty="0" err="1"/>
              <a:t>games</a:t>
            </a:r>
            <a:r>
              <a:rPr lang="pl-PL" dirty="0"/>
              <a:t>, </a:t>
            </a:r>
            <a:r>
              <a:rPr lang="pl-PL" dirty="0" err="1"/>
              <a:t>graphics</a:t>
            </a:r>
            <a:r>
              <a:rPr lang="pl-PL" dirty="0"/>
              <a:t> </a:t>
            </a:r>
            <a:r>
              <a:rPr lang="pl-PL" dirty="0" err="1"/>
              <a:t>apps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Library: </a:t>
            </a:r>
            <a:r>
              <a:rPr lang="pl-PL" dirty="0" err="1"/>
              <a:t>Scaleform</a:t>
            </a:r>
            <a:r>
              <a:rPr lang="pl-PL" dirty="0"/>
              <a:t>, </a:t>
            </a:r>
            <a:r>
              <a:rPr lang="pl-PL" dirty="0" err="1"/>
              <a:t>Dear</a:t>
            </a:r>
            <a:r>
              <a:rPr lang="pl-PL" dirty="0"/>
              <a:t> </a:t>
            </a:r>
            <a:r>
              <a:rPr lang="pl-PL" dirty="0" err="1"/>
              <a:t>ImGui</a:t>
            </a:r>
            <a:r>
              <a:rPr lang="pl-PL" dirty="0"/>
              <a:t>, …</a:t>
            </a:r>
          </a:p>
          <a:p>
            <a:pPr lvl="1"/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own</a:t>
            </a:r>
            <a:r>
              <a:rPr lang="pl-PL" dirty="0"/>
              <a:t> </a:t>
            </a:r>
            <a:r>
              <a:rPr lang="pl-PL" dirty="0" err="1"/>
              <a:t>implementation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FDC457-74F2-4B14-A5D5-1DBCCDCC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4</a:t>
            </a:fld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5F460D4-FEB0-4311-924B-F742AEF3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849" y="3724256"/>
            <a:ext cx="2609501" cy="245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1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4D4B16-4475-4E9E-9800-2C4028C0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Architecture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C09A67-42B1-484B-BA57-F5BC0156F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Object-</a:t>
            </a:r>
            <a:r>
              <a:rPr lang="pl-PL" dirty="0" err="1"/>
              <a:t>oriented</a:t>
            </a:r>
            <a:r>
              <a:rPr lang="pl-PL" dirty="0"/>
              <a:t> – </a:t>
            </a:r>
            <a:r>
              <a:rPr lang="pl-PL" dirty="0" err="1"/>
              <a:t>seems</a:t>
            </a:r>
            <a:r>
              <a:rPr lang="pl-PL" dirty="0"/>
              <a:t> to be the most </a:t>
            </a:r>
            <a:r>
              <a:rPr lang="pl-PL" dirty="0" err="1"/>
              <a:t>natural</a:t>
            </a:r>
            <a:r>
              <a:rPr lang="pl-PL" dirty="0"/>
              <a:t> </a:t>
            </a:r>
            <a:r>
              <a:rPr lang="pl-PL" dirty="0" err="1"/>
              <a:t>architecture</a:t>
            </a:r>
            <a:r>
              <a:rPr lang="pl-PL" dirty="0"/>
              <a:t> for GUI</a:t>
            </a:r>
          </a:p>
          <a:p>
            <a:r>
              <a:rPr lang="pl-PL" dirty="0"/>
              <a:t>Class hierarchy for </a:t>
            </a:r>
            <a:r>
              <a:rPr lang="pl-PL" dirty="0" err="1"/>
              <a:t>types</a:t>
            </a:r>
            <a:r>
              <a:rPr lang="pl-PL" dirty="0"/>
              <a:t> of controls</a:t>
            </a:r>
          </a:p>
          <a:p>
            <a:r>
              <a:rPr lang="pl-PL" dirty="0"/>
              <a:t>Design </a:t>
            </a:r>
            <a:r>
              <a:rPr lang="pl-PL" dirty="0" err="1"/>
              <a:t>patterns</a:t>
            </a:r>
            <a:r>
              <a:rPr lang="pl-PL" dirty="0"/>
              <a:t>, </a:t>
            </a:r>
            <a:r>
              <a:rPr lang="pl-PL" dirty="0" err="1"/>
              <a:t>e.g</a:t>
            </a:r>
            <a:r>
              <a:rPr lang="pl-PL" dirty="0"/>
              <a:t>. </a:t>
            </a:r>
            <a:r>
              <a:rPr lang="pl-PL" dirty="0" err="1"/>
              <a:t>composite</a:t>
            </a:r>
            <a:endParaRPr lang="pl-PL" dirty="0"/>
          </a:p>
          <a:p>
            <a:r>
              <a:rPr lang="pl-PL" dirty="0"/>
              <a:t>Fields: </a:t>
            </a:r>
            <a:r>
              <a:rPr lang="pl-PL" dirty="0" err="1"/>
              <a:t>Position</a:t>
            </a:r>
            <a:r>
              <a:rPr lang="pl-PL" dirty="0"/>
              <a:t>, </a:t>
            </a:r>
            <a:r>
              <a:rPr lang="pl-PL" dirty="0" err="1"/>
              <a:t>Size</a:t>
            </a:r>
            <a:r>
              <a:rPr lang="pl-PL" dirty="0"/>
              <a:t>, …</a:t>
            </a:r>
          </a:p>
          <a:p>
            <a:r>
              <a:rPr lang="pl-PL" dirty="0" err="1"/>
              <a:t>Methods</a:t>
            </a:r>
            <a:r>
              <a:rPr lang="pl-PL" dirty="0"/>
              <a:t>: Show, </a:t>
            </a:r>
            <a:r>
              <a:rPr lang="pl-PL" dirty="0" err="1"/>
              <a:t>Hide</a:t>
            </a:r>
            <a:r>
              <a:rPr lang="pl-PL" dirty="0"/>
              <a:t>, </a:t>
            </a:r>
            <a:r>
              <a:rPr lang="pl-PL" dirty="0" err="1"/>
              <a:t>Enable</a:t>
            </a:r>
            <a:r>
              <a:rPr lang="pl-PL" dirty="0"/>
              <a:t>, </a:t>
            </a:r>
            <a:r>
              <a:rPr lang="pl-PL" dirty="0" err="1"/>
              <a:t>Disable</a:t>
            </a:r>
            <a:r>
              <a:rPr lang="pl-PL" dirty="0"/>
              <a:t>, 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D68111C-E258-4264-A167-59FE453A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532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4D4B16-4475-4E9E-9800-2C4028C0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Architecture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C09A67-42B1-484B-BA57-F5BC0156F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Object-</a:t>
            </a:r>
            <a:r>
              <a:rPr lang="pl-PL" dirty="0" err="1"/>
              <a:t>oriented</a:t>
            </a:r>
            <a:r>
              <a:rPr lang="pl-PL" dirty="0"/>
              <a:t> – </a:t>
            </a:r>
            <a:r>
              <a:rPr lang="pl-PL" dirty="0" err="1"/>
              <a:t>seems</a:t>
            </a:r>
            <a:r>
              <a:rPr lang="pl-PL" dirty="0"/>
              <a:t> to be the most </a:t>
            </a:r>
            <a:r>
              <a:rPr lang="pl-PL" dirty="0" err="1"/>
              <a:t>natural</a:t>
            </a:r>
            <a:r>
              <a:rPr lang="pl-PL" dirty="0"/>
              <a:t> </a:t>
            </a:r>
            <a:r>
              <a:rPr lang="pl-PL" dirty="0" err="1"/>
              <a:t>architecture</a:t>
            </a:r>
            <a:r>
              <a:rPr lang="pl-PL" dirty="0"/>
              <a:t> for GUI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D68111C-E258-4264-A167-59FE453A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6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1607282-5AE3-4E0F-B3BA-02A597602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227" y="3489310"/>
            <a:ext cx="5589545" cy="220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8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CFED45-5846-4EE2-8E2F-1DE227AF5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</a:t>
            </a: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A3BF7D9-1793-47C2-A16F-B14620A6D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125" y="1559290"/>
            <a:ext cx="6396081" cy="4797061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C603B51-F7C6-4585-AC2F-95142748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506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838398-A788-45C4-A0BD-DAB1BCAF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thoughts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3C5507-91E2-445F-A116-BAC854BE5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Actual</a:t>
            </a:r>
            <a:r>
              <a:rPr lang="pl-PL" dirty="0"/>
              <a:t> </a:t>
            </a:r>
            <a:r>
              <a:rPr lang="pl-PL" dirty="0" err="1"/>
              <a:t>objects</a:t>
            </a:r>
            <a:r>
              <a:rPr lang="pl-PL" dirty="0"/>
              <a:t> </a:t>
            </a:r>
            <a:r>
              <a:rPr lang="pl-PL" dirty="0" err="1"/>
              <a:t>also</a:t>
            </a:r>
            <a:r>
              <a:rPr lang="pl-PL" dirty="0"/>
              <a:t> form a hierarchy</a:t>
            </a:r>
          </a:p>
          <a:p>
            <a:pPr lvl="1"/>
            <a:r>
              <a:rPr lang="pl-PL" dirty="0" err="1"/>
              <a:t>Every</a:t>
            </a:r>
            <a:r>
              <a:rPr lang="pl-PL" dirty="0"/>
              <a:t> </a:t>
            </a:r>
            <a:r>
              <a:rPr lang="pl-PL" dirty="0" err="1"/>
              <a:t>control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positioned</a:t>
            </a:r>
            <a:r>
              <a:rPr lang="pl-PL" dirty="0"/>
              <a:t> </a:t>
            </a:r>
            <a:r>
              <a:rPr lang="pl-PL" dirty="0" err="1"/>
              <a:t>relative</a:t>
            </a:r>
            <a:r>
              <a:rPr lang="pl-PL" dirty="0"/>
              <a:t> to </a:t>
            </a:r>
            <a:r>
              <a:rPr lang="pl-PL" dirty="0" err="1"/>
              <a:t>its</a:t>
            </a:r>
            <a:r>
              <a:rPr lang="pl-PL" dirty="0"/>
              <a:t> </a:t>
            </a:r>
            <a:r>
              <a:rPr lang="pl-PL" dirty="0" err="1"/>
              <a:t>parent</a:t>
            </a:r>
            <a:endParaRPr lang="pl-PL" dirty="0"/>
          </a:p>
          <a:p>
            <a:r>
              <a:rPr lang="pl-PL" dirty="0" err="1"/>
              <a:t>Similar</a:t>
            </a:r>
            <a:r>
              <a:rPr lang="pl-PL" dirty="0"/>
              <a:t> to </a:t>
            </a:r>
            <a:r>
              <a:rPr lang="pl-PL" dirty="0" err="1"/>
              <a:t>how</a:t>
            </a:r>
            <a:r>
              <a:rPr lang="pl-PL" dirty="0"/>
              <a:t> </a:t>
            </a:r>
            <a:r>
              <a:rPr lang="pl-PL" dirty="0" err="1"/>
              <a:t>games</a:t>
            </a:r>
            <a:r>
              <a:rPr lang="pl-PL" dirty="0"/>
              <a:t> </a:t>
            </a:r>
            <a:r>
              <a:rPr lang="pl-PL" dirty="0" err="1"/>
              <a:t>represent</a:t>
            </a:r>
            <a:r>
              <a:rPr lang="pl-PL" dirty="0"/>
              <a:t> </a:t>
            </a:r>
            <a:r>
              <a:rPr lang="pl-PL" dirty="0" err="1"/>
              <a:t>scene</a:t>
            </a:r>
            <a:endParaRPr lang="pl-PL" dirty="0"/>
          </a:p>
          <a:p>
            <a:pPr lvl="1"/>
            <a:r>
              <a:rPr lang="pl-PL" dirty="0"/>
              <a:t>High-</a:t>
            </a:r>
            <a:r>
              <a:rPr lang="pl-PL" dirty="0" err="1"/>
              <a:t>level</a:t>
            </a:r>
            <a:r>
              <a:rPr lang="pl-PL" dirty="0"/>
              <a:t> </a:t>
            </a:r>
            <a:r>
              <a:rPr lang="pl-PL" dirty="0" err="1"/>
              <a:t>approach</a:t>
            </a:r>
            <a:r>
              <a:rPr lang="pl-PL" dirty="0"/>
              <a:t> </a:t>
            </a:r>
            <a:r>
              <a:rPr lang="pl-PL" dirty="0" err="1"/>
              <a:t>found</a:t>
            </a:r>
            <a:r>
              <a:rPr lang="pl-PL" dirty="0"/>
              <a:t> in </a:t>
            </a:r>
            <a:r>
              <a:rPr lang="pl-PL" dirty="0" err="1"/>
              <a:t>game</a:t>
            </a:r>
            <a:r>
              <a:rPr lang="pl-PL" dirty="0"/>
              <a:t> </a:t>
            </a:r>
            <a:r>
              <a:rPr lang="pl-PL" dirty="0" err="1"/>
              <a:t>engines</a:t>
            </a:r>
            <a:r>
              <a:rPr lang="pl-PL" dirty="0"/>
              <a:t> –</a:t>
            </a:r>
            <a:br>
              <a:rPr lang="pl-PL" dirty="0"/>
            </a:br>
            <a:r>
              <a:rPr lang="pl-PL" dirty="0" err="1"/>
              <a:t>hiearchy</a:t>
            </a:r>
            <a:r>
              <a:rPr lang="pl-PL" dirty="0"/>
              <a:t> of </a:t>
            </a:r>
            <a:r>
              <a:rPr lang="pl-PL" dirty="0" err="1"/>
              <a:t>objects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45F6943-C315-43E5-BF52-332C0A0A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5C5E6BF-9437-45F8-9CE9-F16541B25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037" y="4070351"/>
            <a:ext cx="473392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77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D298B5-418A-4B3E-9334-47C8C29D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Immediate </a:t>
            </a:r>
            <a:r>
              <a:rPr lang="pl-PL" dirty="0" err="1"/>
              <a:t>mode</a:t>
            </a:r>
            <a:r>
              <a:rPr lang="pl-PL" dirty="0"/>
              <a:t> GUI – idea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5FCF1F-6B8F-4608-A4A6-E12897D61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On </a:t>
            </a:r>
            <a:r>
              <a:rPr lang="pl-PL" dirty="0" err="1"/>
              <a:t>low</a:t>
            </a:r>
            <a:r>
              <a:rPr lang="pl-PL" dirty="0"/>
              <a:t> </a:t>
            </a:r>
            <a:r>
              <a:rPr lang="pl-PL" dirty="0" err="1"/>
              <a:t>level</a:t>
            </a:r>
            <a:r>
              <a:rPr lang="pl-PL" dirty="0"/>
              <a:t> (DirectX, </a:t>
            </a:r>
            <a:r>
              <a:rPr lang="pl-PL" dirty="0" err="1"/>
              <a:t>OpenGL</a:t>
            </a:r>
            <a:r>
              <a:rPr lang="pl-PL" dirty="0"/>
              <a:t>, Vulkan), rendering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stateless</a:t>
            </a:r>
            <a:r>
              <a:rPr lang="pl-PL" dirty="0"/>
              <a:t> – „immediate </a:t>
            </a:r>
            <a:r>
              <a:rPr lang="pl-PL" dirty="0" err="1"/>
              <a:t>mode</a:t>
            </a:r>
            <a:r>
              <a:rPr lang="pl-PL" dirty="0"/>
              <a:t>”</a:t>
            </a:r>
          </a:p>
          <a:p>
            <a:pPr lvl="1"/>
            <a:r>
              <a:rPr lang="pl-PL" dirty="0" err="1"/>
              <a:t>Sequence</a:t>
            </a:r>
            <a:r>
              <a:rPr lang="pl-PL" dirty="0"/>
              <a:t> of </a:t>
            </a:r>
            <a:r>
              <a:rPr lang="pl-PL" dirty="0" err="1"/>
              <a:t>draw</a:t>
            </a:r>
            <a:r>
              <a:rPr lang="pl-PL" dirty="0"/>
              <a:t> </a:t>
            </a:r>
            <a:r>
              <a:rPr lang="pl-PL" dirty="0" err="1"/>
              <a:t>calls</a:t>
            </a:r>
            <a:r>
              <a:rPr lang="pl-PL" dirty="0"/>
              <a:t> </a:t>
            </a:r>
            <a:r>
              <a:rPr lang="pl-PL" dirty="0" err="1"/>
              <a:t>repeated</a:t>
            </a:r>
            <a:r>
              <a:rPr lang="pl-PL" dirty="0"/>
              <a:t> </a:t>
            </a:r>
            <a:r>
              <a:rPr lang="pl-PL" dirty="0" err="1"/>
              <a:t>every</a:t>
            </a:r>
            <a:r>
              <a:rPr lang="pl-PL" dirty="0"/>
              <a:t> </a:t>
            </a:r>
            <a:r>
              <a:rPr lang="pl-PL" dirty="0" err="1"/>
              <a:t>frame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… we </a:t>
            </a:r>
            <a:r>
              <a:rPr lang="pl-PL" dirty="0" err="1"/>
              <a:t>could</a:t>
            </a:r>
            <a:r>
              <a:rPr lang="pl-PL" dirty="0"/>
              <a:t> </a:t>
            </a:r>
            <a:r>
              <a:rPr lang="pl-PL" dirty="0" err="1"/>
              <a:t>render</a:t>
            </a:r>
            <a:r>
              <a:rPr lang="pl-PL" dirty="0"/>
              <a:t> GUI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way</a:t>
            </a:r>
            <a:r>
              <a:rPr lang="pl-PL" dirty="0"/>
              <a:t>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843815-CDD7-4A0D-B1F0-53F7211E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74B412A-E513-418C-8F6B-5DAB07DB369E}"/>
              </a:ext>
            </a:extLst>
          </p:cNvPr>
          <p:cNvSpPr txBox="1"/>
          <p:nvPr/>
        </p:nvSpPr>
        <p:spPr>
          <a:xfrm>
            <a:off x="3417727" y="3358169"/>
            <a:ext cx="2308545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/>
              <a:t>SetShader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/>
              <a:t>SetTexture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/>
              <a:t>DrawTriangles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/>
              <a:t>SetTexture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/>
              <a:t>DrawTriangles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0052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16C0C6-6D1C-4AC1-AE6B-5567EF67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Dear</a:t>
            </a:r>
            <a:r>
              <a:rPr lang="pl-PL" dirty="0"/>
              <a:t> </a:t>
            </a:r>
            <a:r>
              <a:rPr lang="pl-PL" dirty="0" err="1"/>
              <a:t>ImGui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424C84-0C64-4827-B60C-E8D41E6CB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https://github.com/ocornut/imgui</a:t>
            </a:r>
            <a:endParaRPr lang="pl-PL" dirty="0"/>
          </a:p>
          <a:p>
            <a:r>
              <a:rPr lang="pl-PL" dirty="0"/>
              <a:t>C++ </a:t>
            </a:r>
            <a:r>
              <a:rPr lang="pl-PL" dirty="0" err="1"/>
              <a:t>library</a:t>
            </a:r>
            <a:endParaRPr lang="pl-PL" dirty="0"/>
          </a:p>
          <a:p>
            <a:pPr lvl="1"/>
            <a:r>
              <a:rPr lang="pl-PL" dirty="0" err="1"/>
              <a:t>Bindings</a:t>
            </a:r>
            <a:r>
              <a:rPr lang="pl-PL" dirty="0"/>
              <a:t> to </a:t>
            </a:r>
            <a:r>
              <a:rPr lang="pl-PL" dirty="0" err="1"/>
              <a:t>many</a:t>
            </a:r>
            <a:r>
              <a:rPr lang="pl-PL" dirty="0"/>
              <a:t> </a:t>
            </a:r>
            <a:r>
              <a:rPr lang="pl-PL" dirty="0" err="1"/>
              <a:t>languages</a:t>
            </a:r>
            <a:r>
              <a:rPr lang="pl-PL" dirty="0"/>
              <a:t> </a:t>
            </a:r>
            <a:r>
              <a:rPr lang="pl-PL" dirty="0" err="1"/>
              <a:t>available</a:t>
            </a:r>
            <a:endParaRPr lang="pl-PL" dirty="0"/>
          </a:p>
          <a:p>
            <a:r>
              <a:rPr lang="pl-PL" dirty="0"/>
              <a:t>License: MIT</a:t>
            </a:r>
          </a:p>
          <a:p>
            <a:r>
              <a:rPr lang="pl-PL" dirty="0"/>
              <a:t>Author: Omar </a:t>
            </a:r>
            <a:r>
              <a:rPr lang="pl-PL" dirty="0" err="1"/>
              <a:t>Cornut</a:t>
            </a:r>
            <a:r>
              <a:rPr lang="pl-PL" dirty="0"/>
              <a:t> (</a:t>
            </a:r>
            <a:r>
              <a:rPr lang="pl-PL" dirty="0" err="1"/>
              <a:t>game</a:t>
            </a:r>
            <a:r>
              <a:rPr lang="pl-PL" dirty="0"/>
              <a:t> developer)</a:t>
            </a:r>
          </a:p>
          <a:p>
            <a:r>
              <a:rPr lang="pl-PL" dirty="0" err="1"/>
              <a:t>Suited</a:t>
            </a:r>
            <a:r>
              <a:rPr lang="pl-PL" dirty="0"/>
              <a:t> for real-</a:t>
            </a:r>
            <a:r>
              <a:rPr lang="pl-PL" dirty="0" err="1"/>
              <a:t>time</a:t>
            </a:r>
            <a:r>
              <a:rPr lang="pl-PL" dirty="0"/>
              <a:t> rendering</a:t>
            </a:r>
          </a:p>
          <a:p>
            <a:pPr lvl="1"/>
            <a:r>
              <a:rPr lang="pl-PL" dirty="0" err="1"/>
              <a:t>Efficient</a:t>
            </a:r>
            <a:endParaRPr lang="pl-PL" dirty="0"/>
          </a:p>
          <a:p>
            <a:pPr lvl="1"/>
            <a:r>
              <a:rPr lang="pl-PL" dirty="0"/>
              <a:t>Graphics API </a:t>
            </a:r>
            <a:r>
              <a:rPr lang="pl-PL" dirty="0" err="1"/>
              <a:t>agnostic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EC6D11D-0BB9-4BF8-BF26-38A5DB22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2674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8424C6-AE0E-465D-9274-FF000C54B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</a:t>
            </a:r>
            <a:r>
              <a:rPr lang="pl-PL" dirty="0"/>
              <a:t> </a:t>
            </a:r>
            <a:r>
              <a:rPr lang="pl-PL" dirty="0" err="1"/>
              <a:t>code</a:t>
            </a: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08997AA-A7AE-48BD-B620-47AB54796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::Begin(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"First Window"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::Text(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"Do you like it?"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::Button(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Yes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::Button(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"No"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::End();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E21658E-2E8C-40DF-BD61-D6C3831A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11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0174386-9DB7-4A05-893A-E4E8829AF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007" y="3518250"/>
            <a:ext cx="3339343" cy="265871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57D3C81-F44E-4E34-ABF4-71D57A4C4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984" y="5057233"/>
            <a:ext cx="260456" cy="41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70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E7C74B-3D56-47AD-89E2-9285A226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Q: How </a:t>
            </a:r>
            <a:r>
              <a:rPr lang="pl-PL" dirty="0" err="1"/>
              <a:t>are</a:t>
            </a:r>
            <a:r>
              <a:rPr lang="pl-PL" dirty="0"/>
              <a:t> controls </a:t>
            </a:r>
            <a:r>
              <a:rPr lang="pl-PL" dirty="0" err="1"/>
              <a:t>positioned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EF62E9-DC43-46A6-8DA2-C59F5C426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Automatic – </a:t>
            </a:r>
            <a:r>
              <a:rPr lang="pl-PL" dirty="0" err="1"/>
              <a:t>each</a:t>
            </a:r>
            <a:r>
              <a:rPr lang="pl-PL" dirty="0"/>
              <a:t> </a:t>
            </a:r>
            <a:r>
              <a:rPr lang="pl-PL" dirty="0" err="1"/>
              <a:t>control</a:t>
            </a:r>
            <a:r>
              <a:rPr lang="pl-PL" dirty="0"/>
              <a:t> in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row</a:t>
            </a:r>
            <a:endParaRPr lang="pl-PL" dirty="0"/>
          </a:p>
          <a:p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change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:</a:t>
            </a:r>
          </a:p>
          <a:p>
            <a:pPr lvl="1"/>
            <a:r>
              <a:rPr lang="pl-PL" dirty="0" err="1"/>
              <a:t>PushItemWidth</a:t>
            </a:r>
            <a:r>
              <a:rPr lang="pl-PL" dirty="0"/>
              <a:t>(</a:t>
            </a:r>
            <a:r>
              <a:rPr lang="pl-PL" dirty="0" err="1"/>
              <a:t>item_width</a:t>
            </a:r>
            <a:r>
              <a:rPr lang="pl-PL" dirty="0"/>
              <a:t>), </a:t>
            </a:r>
            <a:r>
              <a:rPr lang="pl-PL" dirty="0" err="1"/>
              <a:t>SameLine</a:t>
            </a:r>
            <a:r>
              <a:rPr lang="pl-PL" dirty="0"/>
              <a:t>()</a:t>
            </a:r>
          </a:p>
          <a:p>
            <a:pPr lvl="1"/>
            <a:r>
              <a:rPr lang="pl-PL" dirty="0" err="1"/>
              <a:t>Columns</a:t>
            </a:r>
            <a:r>
              <a:rPr lang="pl-PL" dirty="0"/>
              <a:t>: </a:t>
            </a:r>
            <a:r>
              <a:rPr lang="pl-PL" dirty="0" err="1"/>
              <a:t>Columns</a:t>
            </a:r>
            <a:r>
              <a:rPr lang="pl-PL" dirty="0"/>
              <a:t>(</a:t>
            </a:r>
            <a:r>
              <a:rPr lang="pl-PL" dirty="0" err="1"/>
              <a:t>count</a:t>
            </a:r>
            <a:r>
              <a:rPr lang="pl-PL" dirty="0"/>
              <a:t>)</a:t>
            </a:r>
          </a:p>
          <a:p>
            <a:pPr lvl="1"/>
            <a:r>
              <a:rPr lang="pl-PL" dirty="0" err="1"/>
              <a:t>Grouping</a:t>
            </a:r>
            <a:r>
              <a:rPr lang="pl-PL" dirty="0"/>
              <a:t>: </a:t>
            </a:r>
            <a:r>
              <a:rPr lang="pl-PL" dirty="0" err="1"/>
              <a:t>BeginGroup</a:t>
            </a:r>
            <a:r>
              <a:rPr lang="pl-PL" dirty="0"/>
              <a:t>(), </a:t>
            </a:r>
            <a:r>
              <a:rPr lang="pl-PL" dirty="0" err="1"/>
              <a:t>EndGroup</a:t>
            </a:r>
            <a:r>
              <a:rPr lang="pl-PL" dirty="0"/>
              <a:t>()</a:t>
            </a:r>
          </a:p>
          <a:p>
            <a:pPr lvl="1"/>
            <a:r>
              <a:rPr lang="pl-PL" dirty="0"/>
              <a:t>Full </a:t>
            </a:r>
            <a:r>
              <a:rPr lang="pl-PL" dirty="0" err="1"/>
              <a:t>control</a:t>
            </a:r>
            <a:r>
              <a:rPr lang="pl-PL" dirty="0"/>
              <a:t>: </a:t>
            </a:r>
            <a:r>
              <a:rPr lang="pl-PL" dirty="0" err="1"/>
              <a:t>GetCursorPos</a:t>
            </a:r>
            <a:r>
              <a:rPr lang="pl-PL" dirty="0"/>
              <a:t>(), </a:t>
            </a:r>
            <a:r>
              <a:rPr lang="pl-PL" dirty="0" err="1"/>
              <a:t>SetCursorPos</a:t>
            </a:r>
            <a:r>
              <a:rPr lang="pl-PL" dirty="0"/>
              <a:t>(</a:t>
            </a:r>
            <a:r>
              <a:rPr lang="pl-PL" dirty="0" err="1"/>
              <a:t>local_pos</a:t>
            </a:r>
            <a:r>
              <a:rPr lang="pl-PL" dirty="0"/>
              <a:t>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966054E-AA33-4E24-9948-98ABF416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12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6DF2407-3CFD-43A1-A8CC-EFEC75DAC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751388"/>
            <a:ext cx="6001893" cy="16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0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1B4AC3-B18F-4FB2-BAB5-366E59251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Q: How do I handle feedback?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8379A6-DB72-404C-A497-4662FCE28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receive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the same moment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define</a:t>
            </a:r>
            <a:r>
              <a:rPr lang="pl-PL" dirty="0"/>
              <a:t> a </a:t>
            </a:r>
            <a:r>
              <a:rPr lang="pl-PL" dirty="0" err="1"/>
              <a:t>control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BC4402-BD4C-48E9-ACC4-F63E5168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97AD66E-3B99-4A78-9339-3DED1A531C66}"/>
              </a:ext>
            </a:extLst>
          </p:cNvPr>
          <p:cNvSpPr txBox="1"/>
          <p:nvPr/>
        </p:nvSpPr>
        <p:spPr>
          <a:xfrm>
            <a:off x="628650" y="3358169"/>
            <a:ext cx="7886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::Text(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"Do you really want to quit?"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pl-PL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::Button(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Yes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ExitProgram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pl-PL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::Button(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"No"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CloseThisWindow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65981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94BCA8-9172-4CA1-AD3A-59F922316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Q: </a:t>
            </a:r>
            <a:r>
              <a:rPr lang="pl-PL" dirty="0" err="1"/>
              <a:t>Where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value</a:t>
            </a:r>
            <a:r>
              <a:rPr lang="pl-PL" dirty="0"/>
              <a:t> of controls?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2E1047-330C-491C-8A9F-59B1E55AC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In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own</a:t>
            </a:r>
            <a:r>
              <a:rPr lang="pl-PL" dirty="0"/>
              <a:t> </a:t>
            </a:r>
            <a:r>
              <a:rPr lang="pl-PL" dirty="0" err="1"/>
              <a:t>variables</a:t>
            </a:r>
            <a:endParaRPr lang="pl-PL" dirty="0"/>
          </a:p>
          <a:p>
            <a:r>
              <a:rPr lang="pl-PL" dirty="0" err="1"/>
              <a:t>You</a:t>
            </a:r>
            <a:r>
              <a:rPr lang="pl-PL" dirty="0"/>
              <a:t> pass </a:t>
            </a:r>
            <a:r>
              <a:rPr lang="pl-PL" dirty="0" err="1"/>
              <a:t>pointers</a:t>
            </a:r>
            <a:r>
              <a:rPr lang="pl-PL" dirty="0"/>
              <a:t> to </a:t>
            </a:r>
            <a:r>
              <a:rPr lang="pl-PL" dirty="0" err="1"/>
              <a:t>them</a:t>
            </a:r>
            <a:r>
              <a:rPr lang="pl-PL" dirty="0"/>
              <a:t> as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define</a:t>
            </a:r>
            <a:r>
              <a:rPr lang="pl-PL" dirty="0"/>
              <a:t> controls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6E12A0-59DD-4FD7-AE89-16D8C9FFD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8FCD07B-6EA6-41A4-A49D-29C57597AB5C}"/>
              </a:ext>
            </a:extLst>
          </p:cNvPr>
          <p:cNvSpPr txBox="1"/>
          <p:nvPr/>
        </p:nvSpPr>
        <p:spPr>
          <a:xfrm>
            <a:off x="628650" y="3061982"/>
            <a:ext cx="7886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volume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 = 0.7f;</a:t>
            </a:r>
          </a:p>
          <a:p>
            <a:r>
              <a:rPr lang="pl-PL" dirty="0" err="1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mute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dirty="0" err="1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SliderFloat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dirty="0">
                <a:solidFill>
                  <a:srgbClr val="A31515"/>
                </a:solidFill>
                <a:latin typeface="Consolas" panose="020B0609020204030204" pitchFamily="49" charset="0"/>
              </a:rPr>
              <a:t>"Volume"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volume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, 0.0f, 1.0f);</a:t>
            </a:r>
          </a:p>
          <a:p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ImGui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Checkbox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dirty="0" err="1">
                <a:solidFill>
                  <a:srgbClr val="A31515"/>
                </a:solidFill>
                <a:latin typeface="Consolas" panose="020B0609020204030204" pitchFamily="49" charset="0"/>
              </a:rPr>
              <a:t>Mute</a:t>
            </a:r>
            <a:r>
              <a:rPr lang="pl-PL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dirty="0" err="1">
                <a:solidFill>
                  <a:srgbClr val="000000"/>
                </a:solidFill>
                <a:latin typeface="Consolas" panose="020B0609020204030204" pitchFamily="49" charset="0"/>
              </a:rPr>
              <a:t>mute</a:t>
            </a:r>
            <a:r>
              <a:rPr lang="pl-PL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8A14891-79BF-413D-A5AB-7196D6B00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288" y="4479722"/>
            <a:ext cx="3781062" cy="18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85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05E807-95FC-48F5-8172-4A5ED170C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Q: How </a:t>
            </a:r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state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5DFDC0-86A5-4468-9C30-F85FB121F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There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pl-PL" dirty="0"/>
          </a:p>
          <a:p>
            <a:pPr lvl="1"/>
            <a:r>
              <a:rPr lang="pl-PL" dirty="0" err="1"/>
              <a:t>Window</a:t>
            </a:r>
            <a:r>
              <a:rPr lang="pl-PL" dirty="0"/>
              <a:t> </a:t>
            </a:r>
            <a:r>
              <a:rPr lang="pl-PL" dirty="0" err="1"/>
              <a:t>position</a:t>
            </a:r>
            <a:r>
              <a:rPr lang="pl-PL" dirty="0"/>
              <a:t> &amp; </a:t>
            </a:r>
            <a:r>
              <a:rPr lang="pl-PL" dirty="0" err="1"/>
              <a:t>size</a:t>
            </a:r>
            <a:r>
              <a:rPr lang="pl-PL" dirty="0"/>
              <a:t>, </a:t>
            </a:r>
            <a:r>
              <a:rPr lang="pl-PL" dirty="0" err="1"/>
              <a:t>focus</a:t>
            </a:r>
            <a:r>
              <a:rPr lang="pl-PL" dirty="0"/>
              <a:t>,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selection</a:t>
            </a:r>
            <a:r>
              <a:rPr lang="pl-PL" dirty="0"/>
              <a:t>, …</a:t>
            </a:r>
          </a:p>
          <a:p>
            <a:r>
              <a:rPr lang="pl-PL" dirty="0" err="1"/>
              <a:t>Kept</a:t>
            </a:r>
            <a:r>
              <a:rPr lang="pl-PL" dirty="0"/>
              <a:t> </a:t>
            </a:r>
            <a:r>
              <a:rPr lang="pl-PL" dirty="0" err="1"/>
              <a:t>inside</a:t>
            </a:r>
            <a:r>
              <a:rPr lang="pl-PL" dirty="0"/>
              <a:t> </a:t>
            </a:r>
            <a:r>
              <a:rPr lang="pl-PL" dirty="0" err="1"/>
              <a:t>ImGui</a:t>
            </a:r>
            <a:r>
              <a:rPr lang="pl-PL" dirty="0"/>
              <a:t> </a:t>
            </a:r>
            <a:r>
              <a:rPr lang="pl-PL" dirty="0" err="1"/>
              <a:t>library</a:t>
            </a:r>
            <a:endParaRPr lang="pl-PL" dirty="0"/>
          </a:p>
          <a:p>
            <a:pPr lvl="1"/>
            <a:r>
              <a:rPr lang="pl-PL" dirty="0" err="1"/>
              <a:t>So</a:t>
            </a:r>
            <a:r>
              <a:rPr lang="pl-PL" dirty="0"/>
              <a:t> </a:t>
            </a:r>
            <a:r>
              <a:rPr lang="pl-PL" dirty="0" err="1"/>
              <a:t>it’s</a:t>
            </a:r>
            <a:r>
              <a:rPr lang="pl-PL" dirty="0"/>
              <a:t> not </a:t>
            </a:r>
            <a:r>
              <a:rPr lang="pl-PL" dirty="0" err="1"/>
              <a:t>truly</a:t>
            </a:r>
            <a:r>
              <a:rPr lang="pl-PL" dirty="0"/>
              <a:t> </a:t>
            </a:r>
            <a:r>
              <a:rPr lang="pl-PL" dirty="0" err="1"/>
              <a:t>stateless</a:t>
            </a:r>
            <a:r>
              <a:rPr lang="pl-PL" dirty="0"/>
              <a:t>…</a:t>
            </a:r>
          </a:p>
          <a:p>
            <a:r>
              <a:rPr lang="pl-PL" dirty="0"/>
              <a:t>Controls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identified</a:t>
            </a:r>
            <a:r>
              <a:rPr lang="pl-PL" dirty="0"/>
              <a:t> by </a:t>
            </a:r>
            <a:r>
              <a:rPr lang="pl-PL" dirty="0" err="1"/>
              <a:t>hash</a:t>
            </a:r>
            <a:r>
              <a:rPr lang="pl-PL" dirty="0"/>
              <a:t> from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labels</a:t>
            </a:r>
            <a:endParaRPr lang="pl-PL" dirty="0"/>
          </a:p>
          <a:p>
            <a:pPr lvl="1"/>
            <a:r>
              <a:rPr lang="pl-PL" dirty="0" err="1"/>
              <a:t>If</a:t>
            </a:r>
            <a:r>
              <a:rPr lang="pl-PL" dirty="0"/>
              <a:t> not </a:t>
            </a:r>
            <a:r>
              <a:rPr lang="pl-PL" dirty="0" err="1"/>
              <a:t>unique</a:t>
            </a:r>
            <a:r>
              <a:rPr lang="pl-PL" dirty="0"/>
              <a:t>,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"</a:t>
            </a:r>
            <a:r>
              <a:rPr lang="pl-PL" dirty="0" err="1"/>
              <a:t>Label</a:t>
            </a:r>
            <a:r>
              <a:rPr lang="pl-PL" dirty="0"/>
              <a:t>##UNIQUE_ID"</a:t>
            </a:r>
          </a:p>
          <a:p>
            <a:pPr lvl="1"/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also</a:t>
            </a:r>
            <a:r>
              <a:rPr lang="pl-PL" dirty="0"/>
              <a:t> </a:t>
            </a:r>
            <a:r>
              <a:rPr lang="pl-PL" dirty="0" err="1"/>
              <a:t>scope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labels</a:t>
            </a:r>
            <a:r>
              <a:rPr lang="pl-PL" dirty="0"/>
              <a:t>: </a:t>
            </a:r>
            <a:r>
              <a:rPr lang="pl-PL" dirty="0" err="1"/>
              <a:t>PushID</a:t>
            </a:r>
            <a:r>
              <a:rPr lang="pl-PL" dirty="0"/>
              <a:t>(), </a:t>
            </a:r>
            <a:r>
              <a:rPr lang="pl-PL" dirty="0" err="1"/>
              <a:t>PopID</a:t>
            </a:r>
            <a:r>
              <a:rPr lang="pl-PL" dirty="0"/>
              <a:t>()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9CEFEC-49C7-4BCE-B969-924E2D83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803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AB6966-B27C-4D61-95DD-93B951D9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Q: How to </a:t>
            </a:r>
            <a:r>
              <a:rPr lang="pl-PL" dirty="0" err="1"/>
              <a:t>render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EDE569-6733-4871-B720-AB754875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frame</a:t>
            </a:r>
            <a:r>
              <a:rPr lang="pl-PL" dirty="0"/>
              <a:t> </a:t>
            </a:r>
            <a:r>
              <a:rPr lang="pl-PL" dirty="0" err="1"/>
              <a:t>has</a:t>
            </a:r>
            <a:r>
              <a:rPr lang="pl-PL" dirty="0"/>
              <a:t> Update() and </a:t>
            </a:r>
            <a:r>
              <a:rPr lang="pl-PL" dirty="0" err="1"/>
              <a:t>Render</a:t>
            </a:r>
            <a:r>
              <a:rPr lang="pl-PL" dirty="0"/>
              <a:t>():</a:t>
            </a:r>
          </a:p>
          <a:p>
            <a:pPr lvl="1"/>
            <a:r>
              <a:rPr lang="pl-PL" dirty="0"/>
              <a:t>Do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ImGui</a:t>
            </a:r>
            <a:r>
              <a:rPr lang="pl-PL" dirty="0"/>
              <a:t> </a:t>
            </a:r>
            <a:r>
              <a:rPr lang="pl-PL" dirty="0" err="1"/>
              <a:t>inside</a:t>
            </a:r>
            <a:r>
              <a:rPr lang="pl-PL" dirty="0"/>
              <a:t> Update()</a:t>
            </a:r>
          </a:p>
          <a:p>
            <a:pPr lvl="1"/>
            <a:r>
              <a:rPr lang="pl-PL" dirty="0"/>
              <a:t>Inside </a:t>
            </a:r>
            <a:r>
              <a:rPr lang="pl-PL" dirty="0" err="1"/>
              <a:t>Render</a:t>
            </a:r>
            <a:r>
              <a:rPr lang="pl-PL" dirty="0"/>
              <a:t>()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must</a:t>
            </a:r>
            <a:r>
              <a:rPr lang="pl-PL" dirty="0"/>
              <a:t> </a:t>
            </a:r>
            <a:r>
              <a:rPr lang="pl-PL" dirty="0" err="1"/>
              <a:t>render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yourself</a:t>
            </a:r>
            <a:endParaRPr lang="pl-PL" dirty="0"/>
          </a:p>
          <a:p>
            <a:r>
              <a:rPr lang="pl-PL" dirty="0"/>
              <a:t>For rendering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receive</a:t>
            </a:r>
            <a:r>
              <a:rPr lang="pl-PL" dirty="0"/>
              <a:t> a </a:t>
            </a:r>
            <a:r>
              <a:rPr lang="pl-PL" dirty="0" err="1"/>
              <a:t>sequence</a:t>
            </a:r>
            <a:r>
              <a:rPr lang="pl-PL" dirty="0"/>
              <a:t> of:</a:t>
            </a:r>
          </a:p>
          <a:p>
            <a:pPr lvl="1"/>
            <a:r>
              <a:rPr lang="pl-PL" dirty="0" err="1"/>
              <a:t>Vertex</a:t>
            </a:r>
            <a:r>
              <a:rPr lang="pl-PL" dirty="0"/>
              <a:t> </a:t>
            </a:r>
            <a:r>
              <a:rPr lang="pl-PL" dirty="0" err="1"/>
              <a:t>array</a:t>
            </a:r>
            <a:endParaRPr lang="pl-PL" dirty="0"/>
          </a:p>
          <a:p>
            <a:pPr lvl="1"/>
            <a:r>
              <a:rPr lang="pl-PL" dirty="0"/>
              <a:t>Index </a:t>
            </a:r>
            <a:r>
              <a:rPr lang="pl-PL" dirty="0" err="1"/>
              <a:t>array</a:t>
            </a:r>
            <a:endParaRPr lang="pl-PL" dirty="0"/>
          </a:p>
          <a:p>
            <a:pPr lvl="1"/>
            <a:r>
              <a:rPr lang="pl-PL" dirty="0" err="1"/>
              <a:t>Texture</a:t>
            </a:r>
            <a:r>
              <a:rPr lang="pl-PL" dirty="0"/>
              <a:t> ID</a:t>
            </a:r>
          </a:p>
          <a:p>
            <a:pPr lvl="1"/>
            <a:r>
              <a:rPr lang="pl-PL" dirty="0" err="1"/>
              <a:t>Scissor</a:t>
            </a:r>
            <a:r>
              <a:rPr lang="pl-PL" dirty="0"/>
              <a:t> </a:t>
            </a:r>
            <a:r>
              <a:rPr lang="pl-PL" dirty="0" err="1"/>
              <a:t>rectangle</a:t>
            </a:r>
            <a:endParaRPr lang="pl-PL" dirty="0"/>
          </a:p>
          <a:p>
            <a:r>
              <a:rPr lang="pl-PL" dirty="0" err="1"/>
              <a:t>Examples</a:t>
            </a:r>
            <a:r>
              <a:rPr lang="pl-PL" dirty="0"/>
              <a:t> </a:t>
            </a:r>
            <a:r>
              <a:rPr lang="pl-PL" dirty="0" err="1"/>
              <a:t>available</a:t>
            </a:r>
            <a:r>
              <a:rPr lang="pl-PL" dirty="0"/>
              <a:t> for: DirectX 9, 10, 11, </a:t>
            </a:r>
            <a:r>
              <a:rPr lang="pl-PL" dirty="0" err="1"/>
              <a:t>OpenGL</a:t>
            </a:r>
            <a:r>
              <a:rPr lang="pl-PL" dirty="0"/>
              <a:t>, Vulkan, Allegro, 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2D35633-9C97-47D0-99BB-5B3DE286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7773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3D02DD-19C8-457F-81F6-27686304B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Features</a:t>
            </a:r>
            <a:r>
              <a:rPr lang="pl-PL" dirty="0"/>
              <a:t>: </a:t>
            </a:r>
            <a:r>
              <a:rPr lang="pl-PL" dirty="0" err="1"/>
              <a:t>Property</a:t>
            </a:r>
            <a:r>
              <a:rPr lang="pl-PL" dirty="0"/>
              <a:t> </a:t>
            </a:r>
            <a:r>
              <a:rPr lang="pl-PL" dirty="0" err="1"/>
              <a:t>grid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5B0E90-6929-43C5-BDC6-4710639DD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Suited</a:t>
            </a:r>
            <a:r>
              <a:rPr lang="pl-PL" dirty="0"/>
              <a:t> to </a:t>
            </a:r>
            <a:r>
              <a:rPr lang="pl-PL" dirty="0" err="1"/>
              <a:t>provide</a:t>
            </a:r>
            <a:r>
              <a:rPr lang="pl-PL" dirty="0"/>
              <a:t> </a:t>
            </a:r>
            <a:r>
              <a:rPr lang="pl-PL" dirty="0" err="1"/>
              <a:t>editing</a:t>
            </a:r>
            <a:r>
              <a:rPr lang="pl-PL" dirty="0"/>
              <a:t> of </a:t>
            </a:r>
            <a:r>
              <a:rPr lang="pl-PL" dirty="0" err="1"/>
              <a:t>properties</a:t>
            </a:r>
            <a:r>
              <a:rPr lang="pl-PL" dirty="0"/>
              <a:t> of </a:t>
            </a:r>
            <a:r>
              <a:rPr lang="pl-PL" dirty="0" err="1"/>
              <a:t>various</a:t>
            </a:r>
            <a:r>
              <a:rPr lang="pl-PL" dirty="0"/>
              <a:t> </a:t>
            </a:r>
            <a:r>
              <a:rPr lang="pl-PL" dirty="0" err="1"/>
              <a:t>types</a:t>
            </a:r>
            <a:endParaRPr lang="pl-PL" dirty="0"/>
          </a:p>
          <a:p>
            <a:pPr lvl="1"/>
            <a:r>
              <a:rPr lang="pl-PL" dirty="0" err="1"/>
              <a:t>bool</a:t>
            </a:r>
            <a:r>
              <a:rPr lang="pl-PL" dirty="0"/>
              <a:t>, </a:t>
            </a:r>
            <a:r>
              <a:rPr lang="pl-PL" dirty="0" err="1"/>
              <a:t>int</a:t>
            </a:r>
            <a:r>
              <a:rPr lang="pl-PL" dirty="0"/>
              <a:t>, </a:t>
            </a:r>
            <a:r>
              <a:rPr lang="pl-PL" dirty="0" err="1"/>
              <a:t>float</a:t>
            </a:r>
            <a:r>
              <a:rPr lang="pl-PL" dirty="0"/>
              <a:t>, string, </a:t>
            </a:r>
            <a:r>
              <a:rPr lang="pl-PL" dirty="0" err="1"/>
              <a:t>enum</a:t>
            </a:r>
            <a:endParaRPr lang="pl-PL" dirty="0"/>
          </a:p>
          <a:p>
            <a:pPr lvl="1"/>
            <a:r>
              <a:rPr lang="pl-PL" dirty="0"/>
              <a:t>vec2, vec3, vec4, </a:t>
            </a:r>
            <a:r>
              <a:rPr lang="pl-PL" dirty="0" err="1"/>
              <a:t>color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1BC0B9-A1F5-4C01-AE20-0C852945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17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D0DE8A2-D335-4C20-88DA-1888627DE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446" y="3053592"/>
            <a:ext cx="3496904" cy="31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61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D44CAF-0C05-4212-A577-0842784E6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Features</a:t>
            </a:r>
            <a:r>
              <a:rPr lang="pl-PL" dirty="0"/>
              <a:t>: </a:t>
            </a:r>
            <a:r>
              <a:rPr lang="pl-PL" dirty="0" err="1"/>
              <a:t>Fonts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98B3C-E683-4345-B8EE-EE421A5E9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Supports</a:t>
            </a:r>
            <a:r>
              <a:rPr lang="pl-PL" dirty="0"/>
              <a:t> TTF </a:t>
            </a:r>
            <a:r>
              <a:rPr lang="pl-PL" dirty="0" err="1"/>
              <a:t>fonts</a:t>
            </a:r>
            <a:r>
              <a:rPr lang="pl-PL" dirty="0"/>
              <a:t>, </a:t>
            </a:r>
            <a:r>
              <a:rPr lang="pl-PL" dirty="0" err="1"/>
              <a:t>loaded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atlas </a:t>
            </a:r>
            <a:r>
              <a:rPr lang="pl-PL" dirty="0" err="1"/>
              <a:t>texture</a:t>
            </a:r>
            <a:endParaRPr lang="pl-PL" dirty="0"/>
          </a:p>
          <a:p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receive</a:t>
            </a:r>
            <a:r>
              <a:rPr lang="pl-PL" dirty="0"/>
              <a:t> data for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texture</a:t>
            </a:r>
            <a:r>
              <a:rPr lang="pl-PL" dirty="0"/>
              <a:t>,</a:t>
            </a:r>
            <a:br>
              <a:rPr lang="pl-PL" dirty="0"/>
            </a:br>
            <a:r>
              <a:rPr lang="pl-PL" dirty="0" err="1"/>
              <a:t>need</a:t>
            </a:r>
            <a:r>
              <a:rPr lang="pl-PL" dirty="0"/>
              <a:t> to </a:t>
            </a:r>
            <a:r>
              <a:rPr lang="pl-PL" dirty="0" err="1"/>
              <a:t>upload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to GPU by </a:t>
            </a:r>
            <a:r>
              <a:rPr lang="pl-PL" dirty="0" err="1"/>
              <a:t>yourself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F80D12-8656-4C1E-A8B4-686AB492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18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1FD5358-EFE8-47AF-A6DD-1BE8B2844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14" y="4202884"/>
            <a:ext cx="7584172" cy="97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01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4436773B-83DA-4032-AE65-ADCC0248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Live demo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F1A134E-3B94-4FF7-B9BD-3EB8CE7D0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7592513-24B1-43C5-9AE2-50B00DD06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9683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A96B1DB-5606-482F-A1F5-CEA37A45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Conclusion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E2B95C1-10CA-4FBB-86B2-D7554680B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err="1"/>
              <a:t>Dear</a:t>
            </a:r>
            <a:r>
              <a:rPr lang="pl-PL" dirty="0"/>
              <a:t> </a:t>
            </a:r>
            <a:r>
              <a:rPr lang="pl-PL" dirty="0" err="1"/>
              <a:t>ImGui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good</a:t>
            </a:r>
            <a:r>
              <a:rPr lang="pl-PL" dirty="0"/>
              <a:t> for:</a:t>
            </a:r>
          </a:p>
          <a:p>
            <a:pPr lvl="1"/>
            <a:r>
              <a:rPr lang="pl-PL" dirty="0" err="1"/>
              <a:t>Internal</a:t>
            </a:r>
            <a:r>
              <a:rPr lang="pl-PL" dirty="0"/>
              <a:t> in-</a:t>
            </a:r>
            <a:r>
              <a:rPr lang="pl-PL" dirty="0" err="1"/>
              <a:t>game</a:t>
            </a:r>
            <a:r>
              <a:rPr lang="pl-PL" dirty="0"/>
              <a:t> GUI for </a:t>
            </a:r>
            <a:r>
              <a:rPr lang="pl-PL" dirty="0" err="1"/>
              <a:t>debugging</a:t>
            </a:r>
            <a:r>
              <a:rPr lang="pl-PL" dirty="0"/>
              <a:t> </a:t>
            </a:r>
            <a:r>
              <a:rPr lang="pl-PL" dirty="0" err="1"/>
              <a:t>purposes</a:t>
            </a:r>
            <a:endParaRPr lang="pl-PL" dirty="0"/>
          </a:p>
          <a:p>
            <a:pPr lvl="2"/>
            <a:r>
              <a:rPr lang="pl-PL" dirty="0" err="1"/>
              <a:t>Easy</a:t>
            </a:r>
            <a:r>
              <a:rPr lang="pl-PL" dirty="0"/>
              <a:t> to </a:t>
            </a:r>
            <a:r>
              <a:rPr lang="pl-PL" dirty="0" err="1"/>
              <a:t>use</a:t>
            </a:r>
            <a:endParaRPr lang="pl-PL" dirty="0"/>
          </a:p>
          <a:p>
            <a:pPr lvl="2"/>
            <a:r>
              <a:rPr lang="pl-PL" dirty="0" err="1"/>
              <a:t>Efficient</a:t>
            </a:r>
            <a:r>
              <a:rPr lang="pl-PL" dirty="0"/>
              <a:t> to </a:t>
            </a:r>
            <a:r>
              <a:rPr lang="pl-PL" dirty="0" err="1"/>
              <a:t>render</a:t>
            </a:r>
            <a:endParaRPr lang="pl-PL" dirty="0"/>
          </a:p>
          <a:p>
            <a:r>
              <a:rPr lang="pl-PL" dirty="0" err="1"/>
              <a:t>Dear</a:t>
            </a:r>
            <a:r>
              <a:rPr lang="pl-PL" dirty="0"/>
              <a:t> </a:t>
            </a:r>
            <a:r>
              <a:rPr lang="pl-PL" dirty="0" err="1"/>
              <a:t>ImGui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not </a:t>
            </a:r>
            <a:r>
              <a:rPr lang="pl-PL" dirty="0" err="1"/>
              <a:t>good</a:t>
            </a:r>
            <a:r>
              <a:rPr lang="pl-PL" dirty="0"/>
              <a:t> for:</a:t>
            </a:r>
          </a:p>
          <a:p>
            <a:pPr lvl="1"/>
            <a:r>
              <a:rPr lang="pl-PL" dirty="0" err="1"/>
              <a:t>Fully-featured</a:t>
            </a:r>
            <a:r>
              <a:rPr lang="pl-PL" dirty="0"/>
              <a:t> </a:t>
            </a:r>
            <a:r>
              <a:rPr lang="pl-PL" dirty="0" err="1"/>
              <a:t>game</a:t>
            </a:r>
            <a:r>
              <a:rPr lang="pl-PL" dirty="0"/>
              <a:t> </a:t>
            </a:r>
            <a:r>
              <a:rPr lang="pl-PL" dirty="0" err="1"/>
              <a:t>editor</a:t>
            </a:r>
            <a:endParaRPr lang="pl-PL" dirty="0"/>
          </a:p>
          <a:p>
            <a:pPr lvl="2"/>
            <a:r>
              <a:rPr lang="pl-PL" dirty="0"/>
              <a:t>Not </a:t>
            </a:r>
            <a:r>
              <a:rPr lang="pl-PL" dirty="0" err="1"/>
              <a:t>well</a:t>
            </a:r>
            <a:r>
              <a:rPr lang="pl-PL" dirty="0"/>
              <a:t> </a:t>
            </a:r>
            <a:r>
              <a:rPr lang="pl-PL" dirty="0" err="1"/>
              <a:t>suited</a:t>
            </a:r>
            <a:r>
              <a:rPr lang="pl-PL" dirty="0"/>
              <a:t> for </a:t>
            </a:r>
            <a:r>
              <a:rPr lang="pl-PL" dirty="0" err="1"/>
              <a:t>complicated</a:t>
            </a:r>
            <a:r>
              <a:rPr lang="pl-PL" dirty="0"/>
              <a:t> GUI, </a:t>
            </a:r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system controls</a:t>
            </a:r>
          </a:p>
          <a:p>
            <a:pPr lvl="1"/>
            <a:r>
              <a:rPr lang="pl-PL" dirty="0" err="1"/>
              <a:t>Final</a:t>
            </a:r>
            <a:r>
              <a:rPr lang="pl-PL" dirty="0"/>
              <a:t> </a:t>
            </a:r>
            <a:r>
              <a:rPr lang="pl-PL" dirty="0" err="1"/>
              <a:t>game</a:t>
            </a:r>
            <a:r>
              <a:rPr lang="pl-PL" dirty="0"/>
              <a:t> HUD</a:t>
            </a:r>
          </a:p>
          <a:p>
            <a:pPr lvl="2"/>
            <a:r>
              <a:rPr lang="pl-PL" dirty="0"/>
              <a:t>No </a:t>
            </a:r>
            <a:r>
              <a:rPr lang="pl-PL" dirty="0" err="1"/>
              <a:t>possibility</a:t>
            </a:r>
            <a:r>
              <a:rPr lang="pl-PL" dirty="0"/>
              <a:t> of </a:t>
            </a:r>
            <a:r>
              <a:rPr lang="pl-PL" dirty="0" err="1"/>
              <a:t>skinning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making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look</a:t>
            </a:r>
            <a:r>
              <a:rPr lang="pl-PL" dirty="0"/>
              <a:t> </a:t>
            </a:r>
            <a:r>
              <a:rPr lang="pl-PL" dirty="0" err="1"/>
              <a:t>pretty</a:t>
            </a:r>
            <a:endParaRPr lang="pl-PL" dirty="0"/>
          </a:p>
          <a:p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always</a:t>
            </a:r>
            <a:r>
              <a:rPr lang="pl-PL" dirty="0"/>
              <a:t> </a:t>
            </a:r>
            <a:r>
              <a:rPr lang="pl-PL" dirty="0" err="1"/>
              <a:t>make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own</a:t>
            </a:r>
            <a:r>
              <a:rPr lang="pl-PL" dirty="0"/>
              <a:t> </a:t>
            </a:r>
            <a:r>
              <a:rPr lang="pl-PL" dirty="0" err="1"/>
              <a:t>implementation</a:t>
            </a:r>
            <a:endParaRPr lang="pl-PL" dirty="0"/>
          </a:p>
          <a:p>
            <a:pPr lvl="1"/>
            <a:r>
              <a:rPr lang="pl-PL" dirty="0" err="1"/>
              <a:t>Based</a:t>
            </a:r>
            <a:r>
              <a:rPr lang="pl-PL" dirty="0"/>
              <a:t> on idea of Immediate </a:t>
            </a:r>
            <a:r>
              <a:rPr lang="pl-PL" dirty="0" err="1"/>
              <a:t>Mode</a:t>
            </a:r>
            <a:r>
              <a:rPr lang="pl-PL" dirty="0"/>
              <a:t> GUI!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2F2262-3F2A-4DB0-B8AB-9F7ADAAF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876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37AADBD-498B-4FF7-A955-CCAAE4BA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447A153-7C4C-4759-A2AB-680BD7122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Questions</a:t>
            </a:r>
            <a:r>
              <a:rPr lang="pl-PL" dirty="0"/>
              <a:t>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CE702-A6B9-4470-BEC4-928D6D79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6B43-448C-4F40-B68E-51F62D492956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349176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736</Words>
  <Application>Microsoft Office PowerPoint</Application>
  <PresentationFormat>Pokaz na ekranie (4:3)</PresentationFormat>
  <Paragraphs>153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Consolas</vt:lpstr>
      <vt:lpstr>Wingdings</vt:lpstr>
      <vt:lpstr>Motyw pakietu Office</vt:lpstr>
      <vt:lpstr>Immediate Mode GUI – Theory and Example</vt:lpstr>
      <vt:lpstr>What is GUI?</vt:lpstr>
      <vt:lpstr>Implementation</vt:lpstr>
      <vt:lpstr>Implementation</vt:lpstr>
      <vt:lpstr>Architecture</vt:lpstr>
      <vt:lpstr>Architecture</vt:lpstr>
      <vt:lpstr>Example</vt:lpstr>
      <vt:lpstr>Some thoughts</vt:lpstr>
      <vt:lpstr>Immediate mode GUI – idea</vt:lpstr>
      <vt:lpstr>Dear ImGui</vt:lpstr>
      <vt:lpstr>Example code</vt:lpstr>
      <vt:lpstr>Q: How are controls positioned?</vt:lpstr>
      <vt:lpstr>Q: How do I handle feedback?</vt:lpstr>
      <vt:lpstr>Q: Where is value of controls?</vt:lpstr>
      <vt:lpstr>Q: How about other state?</vt:lpstr>
      <vt:lpstr>Q: How to render?</vt:lpstr>
      <vt:lpstr>Features: Property grid</vt:lpstr>
      <vt:lpstr>Features: Fonts</vt:lpstr>
      <vt:lpstr>Live demo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Immediate Mode GUI – Theory and Example</dc:title>
  <dc:creator>Adam Sawicki</dc:creator>
  <cp:lastModifiedBy>Adam Sawicki</cp:lastModifiedBy>
  <cp:revision>57</cp:revision>
  <dcterms:created xsi:type="dcterms:W3CDTF">2017-10-16T21:47:35Z</dcterms:created>
  <dcterms:modified xsi:type="dcterms:W3CDTF">2017-10-17T20:25:27Z</dcterms:modified>
</cp:coreProperties>
</file>